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1" r:id="rId2"/>
    <p:sldId id="3012" r:id="rId3"/>
    <p:sldId id="3013" r:id="rId4"/>
    <p:sldId id="3014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1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48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2817C0-C237-227F-48A0-3435E42FDF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C46B0-1D56-AF0D-75C4-BE28D46B68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8441C3C-ED7D-45C2-4CCB-A1661B5D9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CBB21CC-EC1A-9982-894B-431ED065F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0CDF1D1-5FED-4284-19FC-01887E18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261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890E8C-D760-C4E0-B094-AA8232B54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3373D2F-EA9C-D2A7-F1B7-42C9FF41B6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997F4AC-E87E-2C99-D934-BE6B056A2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A61D861-766D-900A-5595-50705082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043C5A3-A4AD-4FAB-3611-11B3BEEE7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5906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D3BDB9E-029D-5B7F-6362-B83BBDD41E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6B0DC63-DD4B-FAA4-AAC4-A01E0E7B95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8DE6708-437E-0096-35C4-FD349BDD8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209502-C583-843B-2B6E-6A46F3041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50816B-2EE7-7104-A07E-946E85BC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8803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2965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3C3EBE-98B7-B83C-81D8-D653F2098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2FF461-FD60-008D-AA68-8A742910D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14C5B2-9E20-349B-9587-8C40D3CFA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5EB9B73-143B-CAB8-47F3-A07100471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EFA3734-8214-EF3F-299D-B639E345D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4303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CD1C90-474B-175A-2DB0-7B93515AC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010832-5789-128A-ED06-B926919689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7ED54F1-EF05-1AF4-6FF5-3BB79C05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8902FE-3B93-41ED-50D7-678D3C85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0AEFE88-7CF0-59C7-BED6-B7FB0D871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817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3DE0B7-7A60-C14F-57DF-4CEE23A2D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11D1E69-E485-AF87-91E8-A166B345BD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D3AB8E8-F7FA-B6FF-BFCC-D4585C7057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F864AEC-A710-90DA-8550-C1DBCFA71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C0FEA-D5F9-04AA-71B9-25C6CD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A6FD3EA-04FD-91F3-AE16-8B10B34D2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2055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4BDD0D-8E02-4B6F-D2E9-5DD166F76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111206D-B328-822C-9398-8D001B8D7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F7385D2-A891-65C9-8C67-316A09F62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3C7472A-4484-1998-27D2-ABAF563A1A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1473535-0A8F-2249-ACF4-32358B00C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D7D2E4A-F9AF-0AC6-1A14-1AE91BBD4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5E9B906-A350-EC95-3F79-84FFA7015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6F925CB-C0BA-6F06-A802-202D9CE3A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3635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8C6FB1-64C6-0F0B-B5F0-8C25383DD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26E6182-9015-B91D-8679-1B519F1F6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6CB4356-0CB5-F630-44F3-344EBDBF6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EEC949E-C2D1-272A-7D3E-23445E26C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187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717567A-59DD-81A7-8998-1B226908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BF2AC7C-E94F-05BA-9BDE-C1CA16183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5035B43-DAD4-7A1F-AC19-E9CE60ADA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4806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CB59F7-1422-ECE8-BFA8-1C77C76D3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53BCB7A-A319-6250-6188-777166BA6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B2C1F9D-8FE5-366E-3904-01E792567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F5DB33-937C-9F75-AEE7-CD1819A4B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61C8A55-FF14-ECD1-F7CE-152D55BD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6CAC53A-8BCE-83C7-58CB-1012249FF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6139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39C261-4095-6F7B-B9E4-BBD0EC4A4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F739531-2A37-0953-1977-FE441DE839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7DCC3E7-27A1-99DB-1C42-C9C0BF5E12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26298AA-A975-6DD2-9078-C2ED9FFDE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EDCDFF2-F58F-0412-CB85-BCCDAF065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176F41D-EC1F-F6C2-5C66-A7AB73BD3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5795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0E14372-5488-38C8-1E2F-9A73433FA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114B805-175D-80F2-613C-733223162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245516-5667-18DA-1BC0-0B800A3D1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A95D4-2945-4A68-A7D0-A66B67C721F6}" type="datetimeFigureOut">
              <a:rPr kumimoji="1" lang="ja-JP" altLang="en-US" smtClean="0"/>
              <a:t>2023/9/27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33C11B-5B53-F198-57FF-4E1DBD5825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55A962-B522-7411-ABD2-D3E0977678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145AC-2F32-42DC-8FDB-F08A05FD09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905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08847852-0ACF-3BDF-9CE4-8156CDBC0C1A}"/>
              </a:ext>
            </a:extLst>
          </p:cNvPr>
          <p:cNvSpPr/>
          <p:nvPr/>
        </p:nvSpPr>
        <p:spPr>
          <a:xfrm>
            <a:off x="0" y="2183525"/>
            <a:ext cx="12191999" cy="272743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8000" b="1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アンドリーフカ</a:t>
            </a:r>
            <a:r>
              <a:rPr kumimoji="1" lang="ja-JP" altLang="en-US" sz="8000" b="1" dirty="0">
                <a:solidFill>
                  <a:srgbClr val="FF0000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殲滅</a:t>
            </a:r>
            <a:r>
              <a:rPr kumimoji="1" lang="ja-JP" altLang="en-US" sz="8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戦</a:t>
            </a:r>
          </a:p>
        </p:txBody>
      </p:sp>
    </p:spTree>
    <p:extLst>
      <p:ext uri="{BB962C8B-B14F-4D97-AF65-F5344CB8AC3E}">
        <p14:creationId xmlns:p14="http://schemas.microsoft.com/office/powerpoint/2010/main" val="2156532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0E13D515-E000-BCCA-0A2A-4DB29188F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566" y="0"/>
            <a:ext cx="9384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948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B878C7FB-8F6B-60B0-BB60-4AFF0980C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202" y="0"/>
            <a:ext cx="97235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866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7AB731D1-E82D-5397-D61B-6987D0435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956" y="0"/>
            <a:ext cx="9312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288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ワイド画面</PresentationFormat>
  <Paragraphs>1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BIZ UDPゴシック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Abe,YutakaTKZIM</dc:creator>
  <cp:lastModifiedBy>Abe,YutakaTKZIM</cp:lastModifiedBy>
  <cp:revision>1</cp:revision>
  <dcterms:created xsi:type="dcterms:W3CDTF">2023-09-27T04:36:34Z</dcterms:created>
  <dcterms:modified xsi:type="dcterms:W3CDTF">2023-09-27T04:37:32Z</dcterms:modified>
</cp:coreProperties>
</file>

<file path=docProps/thumbnail.jpeg>
</file>